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77" r:id="rId7"/>
    <p:sldId id="264" r:id="rId8"/>
    <p:sldId id="266" r:id="rId9"/>
    <p:sldId id="267" r:id="rId10"/>
    <p:sldId id="272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perUser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064896" cy="100811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бюджетное дошкольное образовательное учреждение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сад №26 муниципального образования Тимашевский район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Медведовская</a:t>
            </a:r>
            <a:b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7992888" cy="4104456"/>
          </a:xfrm>
        </p:spPr>
        <p:txBody>
          <a:bodyPr>
            <a:normAutofit fontScale="25000" lnSpcReduction="20000"/>
          </a:bodyPr>
          <a:lstStyle/>
          <a:p>
            <a:endParaRPr lang="ru-RU" sz="8000" b="1" dirty="0" smtClean="0">
              <a:solidFill>
                <a:schemeClr val="tx1"/>
              </a:solidFill>
            </a:endParaRPr>
          </a:p>
          <a:p>
            <a:r>
              <a:rPr lang="ru-RU" sz="9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Родительское собрание</a:t>
            </a:r>
            <a:endParaRPr lang="ru-RU" sz="9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200" b="1" dirty="0" smtClean="0">
                <a:solidFill>
                  <a:srgbClr val="C00000"/>
                </a:solidFill>
              </a:rPr>
              <a:t>«</a:t>
            </a:r>
            <a:r>
              <a:rPr lang="ru-RU" sz="22200" b="1" dirty="0" smtClean="0">
                <a:solidFill>
                  <a:srgbClr val="C00000"/>
                </a:solidFill>
              </a:rPr>
              <a:t>Безопасность ребёнка </a:t>
            </a:r>
          </a:p>
          <a:p>
            <a:r>
              <a:rPr lang="ru-RU" sz="22200" b="1" dirty="0" smtClean="0">
                <a:solidFill>
                  <a:srgbClr val="C00000"/>
                </a:solidFill>
              </a:rPr>
              <a:t>в Новый </a:t>
            </a:r>
            <a:r>
              <a:rPr lang="ru-RU" sz="22200" b="1" dirty="0" smtClean="0">
                <a:solidFill>
                  <a:srgbClr val="C00000"/>
                </a:solidFill>
              </a:rPr>
              <a:t>год!»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(группа компенсирующей </a:t>
            </a:r>
            <a:r>
              <a:rPr lang="ru-RU" sz="8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направленности)</a:t>
            </a:r>
            <a:endParaRPr lang="ru-RU" sz="8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Воспитатели: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Пасько Т.В.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Сидюк И.А.</a:t>
            </a:r>
            <a:endParaRPr lang="ru-RU" sz="7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uperUser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381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Уважаемые родители!</a:t>
            </a: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Закрепляйте с детьми правила пожарной безопасности</a:t>
            </a: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lvl="0" indent="0" algn="just">
              <a:buNone/>
            </a:pPr>
            <a:endParaRPr lang="ru-RU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являетесь для детей образцом поведения.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объект любви и подражания для ребёнка.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необходимо помнить всегда, чтобы с детьми не случилась беда.</a:t>
            </a:r>
          </a:p>
        </p:txBody>
      </p:sp>
    </p:spTree>
    <p:extLst>
      <p:ext uri="{BB962C8B-B14F-4D97-AF65-F5344CB8AC3E}">
        <p14:creationId xmlns:p14="http://schemas.microsoft.com/office/powerpoint/2010/main" val="5588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uperUser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Счастливого и безопасного Вам Нового года и Рождества!</a:t>
            </a:r>
            <a:endParaRPr lang="ru-RU" sz="4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perUser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Осторожно!!!</a:t>
            </a:r>
            <a:b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Тонкий лёд!!!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3285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Ледовое покрытие водоёмов очень непрочное. </a:t>
            </a:r>
            <a:endParaRPr 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Неосторожное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поведение на воде, может привести 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неприятным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порой даже трагичным последствиям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 выходите на тонкий не окрепший лёд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скатывайтесь на санках с горы на дорогу или водоём;</a:t>
            </a:r>
            <a:endParaRPr lang="ru-RU" sz="18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следует остерегаться мест, где лёд запорошён снегом, под снегом лёд нарастает медленнее.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лёд провалился - нужно громко звать на помощь и пытаться выбраться, наползая или накатываясь на край!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идя </a:t>
            </a: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льду, нужно проверять прочность льда, постукивая по нему длинной палкой, но ни в коем случае не ногой</a:t>
            </a: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льду через водоём вас идёт несколько человек, то идите на расстоянии не  менее пяти метров друг от друга.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131445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perUser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" y="-191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ЗАПРЕЩАЕТСЯ!!!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Объект 8" descr="Опасные зимние игры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4" y="1124744"/>
            <a:ext cx="333044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2861184"/>
            <a:ext cx="8064896" cy="340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445" lvl="0" algn="ctr">
              <a:lnSpc>
                <a:spcPct val="107000"/>
              </a:lnSpc>
              <a:spcBef>
                <a:spcPct val="20000"/>
              </a:spcBef>
            </a:pPr>
            <a:endParaRPr lang="ru-RU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R="131445" lvl="0" algn="ctr">
              <a:lnSpc>
                <a:spcPct val="107000"/>
              </a:lnSpc>
              <a:spcBef>
                <a:spcPct val="20000"/>
              </a:spcBef>
            </a:pPr>
            <a:endParaRPr lang="ru-RU" sz="1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R="131445" lvl="0" algn="ctr">
              <a:lnSpc>
                <a:spcPct val="107000"/>
              </a:lnSpc>
              <a:spcBef>
                <a:spcPct val="20000"/>
              </a:spcBef>
            </a:pPr>
            <a:endParaRPr lang="ru-RU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R="131445" lvl="0" algn="ctr">
              <a:lnSpc>
                <a:spcPct val="107000"/>
              </a:lnSpc>
              <a:spcBef>
                <a:spcPct val="20000"/>
              </a:spcBef>
            </a:pPr>
            <a:endParaRPr lang="ru-RU" sz="1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R="131445" lvl="0" algn="ctr">
              <a:lnSpc>
                <a:spcPct val="107000"/>
              </a:lnSpc>
              <a:spcBef>
                <a:spcPct val="20000"/>
              </a:spcBef>
            </a:pPr>
            <a:endParaRPr lang="ru-RU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R="131445" lvl="0" algn="ctr">
              <a:lnSpc>
                <a:spcPct val="107000"/>
              </a:lnSpc>
              <a:spcBef>
                <a:spcPct val="20000"/>
              </a:spcBef>
            </a:pPr>
            <a:endParaRPr lang="ru-RU" sz="1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R="131445" lvl="0" algn="ctr">
              <a:lnSpc>
                <a:spcPct val="107000"/>
              </a:lnSpc>
              <a:spcBef>
                <a:spcPct val="20000"/>
              </a:spcBef>
            </a:pPr>
            <a:endParaRPr lang="ru-RU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R="131445" lvl="0" algn="ctr">
              <a:lnSpc>
                <a:spcPct val="107000"/>
              </a:lnSpc>
              <a:spcBef>
                <a:spcPct val="20000"/>
              </a:spcBef>
            </a:pPr>
            <a:endParaRPr lang="ru-RU" sz="1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R="131445" lvl="0" algn="ctr">
              <a:lnSpc>
                <a:spcPct val="107000"/>
              </a:lnSpc>
              <a:spcBef>
                <a:spcPct val="20000"/>
              </a:spcBef>
            </a:pPr>
            <a:endParaRPr lang="ru-RU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R="131445" lvl="0" algn="ctr">
              <a:lnSpc>
                <a:spcPct val="107000"/>
              </a:lnSpc>
              <a:spcBef>
                <a:spcPct val="20000"/>
              </a:spcBef>
            </a:pPr>
            <a:endParaRPr lang="ru-RU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R="131445" lvl="0" algn="ctr"/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Нахождение детей около водоёмов без сопровождения взрослых запрещается!</a:t>
            </a:r>
            <a:endParaRPr lang="ru-R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" t="2834" r="4942" b="4858"/>
          <a:stretch/>
        </p:blipFill>
        <p:spPr bwMode="auto">
          <a:xfrm>
            <a:off x="846099" y="3212976"/>
            <a:ext cx="3293853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" t="7298" r="6752" b="20583"/>
          <a:stretch/>
        </p:blipFill>
        <p:spPr bwMode="auto">
          <a:xfrm>
            <a:off x="4770365" y="3279980"/>
            <a:ext cx="3168352" cy="2132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59" y="1105161"/>
            <a:ext cx="3533563" cy="210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99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perUser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-27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6336704" cy="1152128"/>
          </a:xfrm>
        </p:spPr>
        <p:txBody>
          <a:bodyPr>
            <a:noAutofit/>
          </a:bodyPr>
          <a:lstStyle/>
          <a:p>
            <a:pPr marR="201930" lvl="0" algn="ctr">
              <a:lnSpc>
                <a:spcPct val="1070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Новогодняя ёлка.</a:t>
            </a:r>
            <a:r>
              <a:rPr lang="ru-RU" sz="32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328592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Устанавливайте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ёлку на устойчивую подставку, лучше, если это будет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ведро    с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мокрым песком и смачивайте его по мере высыхания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загромождайте проходы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Вата, бумажные и целлулоидные игрушки, высохшая хвоя могут загореться от спички, свечи, бенгальского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огня.	             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Вблизи ёлки опасно зажигать бенгальские огни, применять хлопушки, фейерверки,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освещать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открытым огнём, свечами.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5013176"/>
            <a:ext cx="1152127" cy="1594719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2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perUser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56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опасен на ёлке серебристо - золотистый дождь из алюминиевой фольги, который может замкнуть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электрогирлянду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даже фабричного изготовления, </a:t>
            </a:r>
            <a:endParaRPr lang="ru-RU" sz="2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освещения ёлки необходимо использовать только                                исправные электрические гирлянды заводского изготовления.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разрешайте детям самостоятельно включать иллюминацию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0" b="24630"/>
          <a:stretch/>
        </p:blipFill>
        <p:spPr bwMode="auto">
          <a:xfrm>
            <a:off x="0" y="0"/>
            <a:ext cx="3541487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0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uperUser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419056" cy="144016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Пиротехнические игрушки.</a:t>
            </a:r>
            <a:br>
              <a:rPr lang="ru-RU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НЕДОПУСТИМО!</a:t>
            </a:r>
            <a:br>
              <a:rPr lang="ru-RU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Использовать пиротехнику в жилых помещениях, балконах, под навесами и кронами деревьев;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Носить петарды в карманах;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Направлять ракеты на людей и животных;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Подходить ближе на 15 метров к зажжённым фейерверкам;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Использовать пиротехнику при сильном ветре.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6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uperUser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842992" cy="101297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Запрещается!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Запускать салюты с рук и подходить к изделиям  в течении 2 минут после использования;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Наклоняться над изделием во время его использования;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Сушить намокшие пиротехнические изделия на отопительных приборах;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пиротехнических изделий детьми!!</a:t>
            </a:r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04" y="4509120"/>
            <a:ext cx="315657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uperUser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99412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предосторожности в период Новогодних каникул</a:t>
            </a:r>
            <a:endParaRPr lang="ru-R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оставляете детей дома одних!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оставляете спички, зажигалки в доступном для детей месте;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разрешайте детям самостоятельно пользоваться газовой плитой, печью,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включать электроприборы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Лекарства должны храниться в недоступном для детей месте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37"/>
          <a:stretch/>
        </p:blipFill>
        <p:spPr bwMode="auto">
          <a:xfrm>
            <a:off x="6300192" y="4797152"/>
            <a:ext cx="2664296" cy="176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86school3.ru/doc/roditeli/NewYear/5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88032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0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uperUser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987008" cy="1440160"/>
          </a:xfrm>
        </p:spPr>
        <p:txBody>
          <a:bodyPr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Краснодарского края №1539 </a:t>
            </a:r>
            <a:b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мерах по профилактике безнадзорности и правонарушений несовершеннолетних 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b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Краснодарском крае».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496944" cy="4320480"/>
          </a:xfrm>
        </p:spPr>
        <p:txBody>
          <a:bodyPr>
            <a:noAutofit/>
          </a:bodyPr>
          <a:lstStyle/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 взрослых дети не должны находиться в общественных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местах:</a:t>
            </a:r>
          </a:p>
          <a:p>
            <a:pPr marL="0" indent="0" algn="just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7 лет– круглосуточно;   с 7 до 14 лет – с 21 часа;   с 14 до 18 лет – с 22 часов.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Запрещена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алкогольной, спиртосодержащей продукции, пива и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табака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несовершеннолетним. </a:t>
            </a:r>
            <a:endParaRPr 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Детям до 16 лет запрещено находиться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►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игровых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заведениях;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►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сопровождения родителей – в ресторанах, кафе,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барах;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►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22 часов-в Интернет-клубах, дискотеках и других развлекательных заведениях.</a:t>
            </a:r>
          </a:p>
          <a:p>
            <a:pPr algn="just"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442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Муниципальное бюджетное дошкольное образовательное учреждение детский сад №26 муниципального образования Тимашевский район ст. Медведовская  </vt:lpstr>
      <vt:lpstr>Осторожно!!! Тонкий лёд!!!</vt:lpstr>
      <vt:lpstr>ЗАПРЕЩАЕТСЯ!!!</vt:lpstr>
      <vt:lpstr>        Новогодняя ёлка. </vt:lpstr>
      <vt:lpstr>Презентация PowerPoint</vt:lpstr>
      <vt:lpstr>Пиротехнические игрушки. НЕДОПУСТИМО! </vt:lpstr>
      <vt:lpstr>Запрещается!</vt:lpstr>
      <vt:lpstr>Меры предосторожности в период Новогодних каникул</vt:lpstr>
      <vt:lpstr>  Закон Краснодарского края №1539  «О мерах по профилактике безнадзорности и правонарушений несовершеннолетних в  Краснодарском крае».  </vt:lpstr>
      <vt:lpstr>Уважаемые родители!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№26 муниципального образования Тимашевский район ст. Медведовская</dc:title>
  <dc:creator>SuperUser</dc:creator>
  <cp:lastModifiedBy>SuperUser</cp:lastModifiedBy>
  <cp:revision>22</cp:revision>
  <dcterms:created xsi:type="dcterms:W3CDTF">2020-12-16T07:59:33Z</dcterms:created>
  <dcterms:modified xsi:type="dcterms:W3CDTF">2020-12-16T19:54:31Z</dcterms:modified>
</cp:coreProperties>
</file>